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2" r:id="rId6"/>
    <p:sldId id="263" r:id="rId7"/>
    <p:sldId id="264" r:id="rId8"/>
    <p:sldId id="265" r:id="rId9"/>
    <p:sldId id="268" r:id="rId10"/>
    <p:sldId id="269" r:id="rId11"/>
    <p:sldId id="266" r:id="rId12"/>
    <p:sldId id="267" r:id="rId13"/>
    <p:sldId id="270" r:id="rId14"/>
    <p:sldId id="271" r:id="rId15"/>
    <p:sldId id="272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611B7-FA35-4353-9E22-5971ABC4761E}" type="datetimeFigureOut">
              <a:rPr lang="ru-RU" smtClean="0"/>
              <a:pPr/>
              <a:t>12.05.2023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D0882-9CC0-4D67-B1E7-CE61B8518E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611B7-FA35-4353-9E22-5971ABC4761E}" type="datetimeFigureOut">
              <a:rPr lang="ru-RU" smtClean="0"/>
              <a:pPr/>
              <a:t>12.05.2023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D0882-9CC0-4D67-B1E7-CE61B8518E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611B7-FA35-4353-9E22-5971ABC4761E}" type="datetimeFigureOut">
              <a:rPr lang="ru-RU" smtClean="0"/>
              <a:pPr/>
              <a:t>12.05.2023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D0882-9CC0-4D67-B1E7-CE61B8518E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611B7-FA35-4353-9E22-5971ABC4761E}" type="datetimeFigureOut">
              <a:rPr lang="ru-RU" smtClean="0"/>
              <a:pPr/>
              <a:t>12.05.2023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D0882-9CC0-4D67-B1E7-CE61B8518E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611B7-FA35-4353-9E22-5971ABC4761E}" type="datetimeFigureOut">
              <a:rPr lang="ru-RU" smtClean="0"/>
              <a:pPr/>
              <a:t>12.05.2023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D0882-9CC0-4D67-B1E7-CE61B8518E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611B7-FA35-4353-9E22-5971ABC4761E}" type="datetimeFigureOut">
              <a:rPr lang="ru-RU" smtClean="0"/>
              <a:pPr/>
              <a:t>12.05.2023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D0882-9CC0-4D67-B1E7-CE61B8518E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611B7-FA35-4353-9E22-5971ABC4761E}" type="datetimeFigureOut">
              <a:rPr lang="ru-RU" smtClean="0"/>
              <a:pPr/>
              <a:t>12.05.2023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D0882-9CC0-4D67-B1E7-CE61B8518E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611B7-FA35-4353-9E22-5971ABC4761E}" type="datetimeFigureOut">
              <a:rPr lang="ru-RU" smtClean="0"/>
              <a:pPr/>
              <a:t>12.05.2023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D0882-9CC0-4D67-B1E7-CE61B8518E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611B7-FA35-4353-9E22-5971ABC4761E}" type="datetimeFigureOut">
              <a:rPr lang="ru-RU" smtClean="0"/>
              <a:pPr/>
              <a:t>12.05.2023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D0882-9CC0-4D67-B1E7-CE61B8518E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611B7-FA35-4353-9E22-5971ABC4761E}" type="datetimeFigureOut">
              <a:rPr lang="ru-RU" smtClean="0"/>
              <a:pPr/>
              <a:t>12.05.2023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D0882-9CC0-4D67-B1E7-CE61B8518E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611B7-FA35-4353-9E22-5971ABC4761E}" type="datetimeFigureOut">
              <a:rPr lang="ru-RU" smtClean="0"/>
              <a:pPr/>
              <a:t>12.05.2023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D0882-9CC0-4D67-B1E7-CE61B8518E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8611B7-FA35-4353-9E22-5971ABC4761E}" type="datetimeFigureOut">
              <a:rPr lang="ru-RU" smtClean="0"/>
              <a:pPr/>
              <a:t>12.05.2023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FD0882-9CC0-4D67-B1E7-CE61B8518E9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3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jpeg"/><Relationship Id="rId4" Type="http://schemas.openxmlformats.org/officeDocument/2006/relationships/image" Target="../media/image33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jpg"/><Relationship Id="rId4" Type="http://schemas.openxmlformats.org/officeDocument/2006/relationships/image" Target="../media/image37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19" y="188641"/>
            <a:ext cx="8750213" cy="1800200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rgbClr val="FF0000"/>
                </a:solidFill>
              </a:rPr>
              <a:t>МБОУ «</a:t>
            </a:r>
            <a:r>
              <a:rPr lang="ru-RU" sz="3600" b="1" dirty="0" err="1">
                <a:solidFill>
                  <a:srgbClr val="FF0000"/>
                </a:solidFill>
              </a:rPr>
              <a:t>Сокуровская</a:t>
            </a:r>
            <a:r>
              <a:rPr lang="ru-RU" sz="3600" b="1" dirty="0">
                <a:solidFill>
                  <a:srgbClr val="FF0000"/>
                </a:solidFill>
              </a:rPr>
              <a:t> СОШ имени </a:t>
            </a:r>
            <a:br>
              <a:rPr lang="ru-RU" sz="3600" b="1" dirty="0">
                <a:solidFill>
                  <a:srgbClr val="FF0000"/>
                </a:solidFill>
              </a:rPr>
            </a:br>
            <a:r>
              <a:rPr lang="ru-RU" sz="3600" b="1" dirty="0">
                <a:solidFill>
                  <a:srgbClr val="FF0000"/>
                </a:solidFill>
              </a:rPr>
              <a:t>Гавриила Романовича Державина»</a:t>
            </a:r>
            <a:br>
              <a:rPr lang="ru-RU" sz="3600" b="1" dirty="0">
                <a:solidFill>
                  <a:srgbClr val="FF0000"/>
                </a:solidFill>
              </a:rPr>
            </a:br>
            <a:r>
              <a:rPr lang="ru-RU" sz="2400" b="1" i="1" dirty="0" err="1">
                <a:solidFill>
                  <a:srgbClr val="002060"/>
                </a:solidFill>
              </a:rPr>
              <a:t>Лаишевского</a:t>
            </a:r>
            <a:r>
              <a:rPr lang="ru-RU" sz="2400" b="1" i="1" dirty="0">
                <a:solidFill>
                  <a:srgbClr val="002060"/>
                </a:solidFill>
              </a:rPr>
              <a:t> муниципального района РТ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10 класс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681" y="3573016"/>
            <a:ext cx="4735511" cy="3054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 descr="C:\Users\УЧИТЕЛЬ\Desktop\точка роста фото\Логотип%20Точка%20Роста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3015" y="1916832"/>
            <a:ext cx="4083188" cy="2478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УЧИТЕЛЬ\Desktop\точка роста фото\12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601" y="260647"/>
            <a:ext cx="5585520" cy="4189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 descr="C:\Users\УЧИТЕЛЬ\Desktop\точка роста фото\untitled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412776"/>
            <a:ext cx="3642742" cy="4856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C:\Users\УЧИТЕЛЬ\Desktop\точка роста фото\tochka_rosta_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5609" y="244923"/>
            <a:ext cx="4555604" cy="599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60945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Участие в фотоконкурсе национальных проектов</a:t>
            </a:r>
          </a:p>
        </p:txBody>
      </p:sp>
      <p:pic>
        <p:nvPicPr>
          <p:cNvPr id="9218" name="Picture 2" descr="C:\Users\УЧИТЕЛЬ\Desktop\точка роста фото\Переделанные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008" y="1700808"/>
            <a:ext cx="4400274" cy="3095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УЧИТЕЛЬ\Desktop\точка роста фото\Переделанные-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536751"/>
            <a:ext cx="4032448" cy="3095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C:\Users\УЧИТЕЛЬ\Desktop\точка роста фото\tochka_rosta_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6201" y="1916832"/>
            <a:ext cx="3907532" cy="514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95820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УЧИТЕЛЬ\Desktop\точка роста фото\IMG_551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1" y="548680"/>
            <a:ext cx="3951589" cy="561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Users\УЧИТЕЛЬ\Desktop\точка роста фото\IMG_552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9394" y="548680"/>
            <a:ext cx="3951590" cy="561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72552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7ADE251-E08E-47CE-BE7B-89D988A7B22C}"/>
              </a:ext>
            </a:extLst>
          </p:cNvPr>
          <p:cNvSpPr txBox="1"/>
          <p:nvPr/>
        </p:nvSpPr>
        <p:spPr>
          <a:xfrm>
            <a:off x="251520" y="188640"/>
            <a:ext cx="871296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i="0" dirty="0">
                <a:solidFill>
                  <a:srgbClr val="0F0F0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9 декабря 2019 года  в Центре образования цифрового и гуманитарного профилей "Точка роста" прошли   открытые занятия по "</a:t>
            </a:r>
            <a:r>
              <a:rPr lang="ru-RU" sz="2000" i="0" dirty="0" err="1">
                <a:solidFill>
                  <a:srgbClr val="0F0F0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ОБЖ",технологии</a:t>
            </a:r>
            <a:r>
              <a:rPr lang="ru-RU" sz="2000" i="0" dirty="0">
                <a:solidFill>
                  <a:srgbClr val="0F0F0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000" i="0" dirty="0" err="1">
                <a:solidFill>
                  <a:srgbClr val="0F0F0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ингформатике</a:t>
            </a:r>
            <a:r>
              <a:rPr lang="ru-RU" sz="2000" dirty="0">
                <a:solidFill>
                  <a:srgbClr val="0F0F0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шахматам.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38F03A0-ED53-403D-9176-B7A8E541228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96752"/>
            <a:ext cx="3180881" cy="287045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3E8F174-F787-4392-96BA-83BC4C8E945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7738" y="4047600"/>
            <a:ext cx="3366752" cy="252506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01AFF18-2536-4A4D-A21B-F5956B9E8E9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158004"/>
            <a:ext cx="3366752" cy="2525063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31F0917-C7CE-49DD-849A-5A3413D5961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6602" y="1196753"/>
            <a:ext cx="2700300" cy="36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42779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CA5A2C4-84E3-4251-8329-B205937FE721}"/>
              </a:ext>
            </a:extLst>
          </p:cNvPr>
          <p:cNvSpPr txBox="1"/>
          <p:nvPr/>
        </p:nvSpPr>
        <p:spPr>
          <a:xfrm>
            <a:off x="955544" y="188640"/>
            <a:ext cx="77331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Встреча в школе с Депутатом Госсовета Татарстана Ларионовой Т.П.</a:t>
            </a:r>
          </a:p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Депутат ознакомился с работой Центра «Точка роста»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926E380-9C62-479F-8E0D-8ED82C8C0F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217" y="896526"/>
            <a:ext cx="4859454" cy="323963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4A0D803-937B-41CC-B300-7BAE7E639DE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2579" y="980727"/>
            <a:ext cx="3815864" cy="254390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2C0D3A1-2D70-4719-9150-6FF3D34679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0147" y="3595705"/>
            <a:ext cx="3239636" cy="3239636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C44DCBA-8ACF-4162-A87F-38B361833D0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901" y="4267686"/>
            <a:ext cx="3400432" cy="2550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269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C06039F-F873-487B-8AF1-15D848F80F6A}"/>
              </a:ext>
            </a:extLst>
          </p:cNvPr>
          <p:cNvSpPr txBox="1"/>
          <p:nvPr/>
        </p:nvSpPr>
        <p:spPr>
          <a:xfrm>
            <a:off x="1719510" y="188640"/>
            <a:ext cx="632012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обучающихся и педагогов</a:t>
            </a:r>
          </a:p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Центра «Точка роста» в отчетной сессии села -2022 год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CD0754F-38E4-4143-AFAB-3174775C4A4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980728"/>
            <a:ext cx="4726847" cy="327279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E91AF62-C59C-40CC-9F2B-AFA7925CA20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1052736"/>
            <a:ext cx="3003798" cy="400506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45A908C-4450-4C58-AA6E-2EFFA916179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826" y="4371033"/>
            <a:ext cx="3332912" cy="2499684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87728636-C5D1-452F-B6B1-04EB9C98495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9574" y="4337720"/>
            <a:ext cx="3332912" cy="2499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5502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2304256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Открытие центра образования гуманитарного и цифрового профилей «Точка Роста» </a:t>
            </a:r>
            <a:br>
              <a:rPr lang="ru-RU" b="1" dirty="0">
                <a:solidFill>
                  <a:srgbClr val="002060"/>
                </a:solidFill>
              </a:rPr>
            </a:br>
            <a:r>
              <a:rPr lang="ru-RU" b="1" dirty="0">
                <a:solidFill>
                  <a:srgbClr val="002060"/>
                </a:solidFill>
              </a:rPr>
              <a:t>24 сентября 2019 года</a:t>
            </a:r>
          </a:p>
        </p:txBody>
      </p:sp>
      <p:pic>
        <p:nvPicPr>
          <p:cNvPr id="2050" name="Picture 2" descr="C:\Users\УЧИТЕЛЬ\Desktop\точка роста фото\20190924_16371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02986"/>
            <a:ext cx="4374632" cy="3280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УЧИТЕЛЬ\Desktop\точка роста фото\tochka_rosta_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16632"/>
            <a:ext cx="4105700" cy="540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УЧИТЕЛЬ\Desktop\точка роста фото\IMG-20191016-WA002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79" y="3408690"/>
            <a:ext cx="3184465" cy="3184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90726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УЧИТЕЛЬ\Desktop\точка роста фото\tochka_rosta_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213986"/>
            <a:ext cx="4646712" cy="611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УЧИТЕЛЬ\Desktop\точка роста фото\IMG_20191021_133613 (1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6176" y="4077072"/>
            <a:ext cx="3276512" cy="2457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УЧИТЕЛЬ\Desktop\точка роста фото\IMG-20190924-WA009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24744"/>
            <a:ext cx="6144682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11683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УЧИТЕЛЬ\Desktop\точка роста фото\tochka_rosta_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116632"/>
            <a:ext cx="5148064" cy="677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УЧИТЕЛЬ\Desktop\точка роста фото\IMG-20190924-WA008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794009"/>
            <a:ext cx="4896545" cy="2754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УЧИТЕЛЬ\Desktop\точка роста фото\20190924_15151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616904"/>
            <a:ext cx="4752528" cy="3021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УЧИТЕЛЬ\Desktop\точка роста фото\IMG-20191016-WA003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2301750"/>
            <a:ext cx="3767886" cy="2825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80241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146250"/>
          </a:xfrm>
        </p:spPr>
        <p:txBody>
          <a:bodyPr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200" b="1" dirty="0">
                <a:solidFill>
                  <a:srgbClr val="FF0000"/>
                </a:solidFill>
                <a:ea typeface="Calibri"/>
                <a:cs typeface="Times New Roman"/>
              </a:rPr>
              <a:t>Руководитель Центра «Точка роста»   </a:t>
            </a:r>
            <a:r>
              <a:rPr lang="ru-RU" sz="3200" b="1" dirty="0" err="1">
                <a:solidFill>
                  <a:srgbClr val="FF0000"/>
                </a:solidFill>
                <a:ea typeface="Calibri"/>
                <a:cs typeface="Times New Roman"/>
              </a:rPr>
              <a:t>Гибадулина</a:t>
            </a:r>
            <a:r>
              <a:rPr lang="ru-RU" sz="3200" b="1" dirty="0">
                <a:solidFill>
                  <a:srgbClr val="FF0000"/>
                </a:solidFill>
                <a:ea typeface="Calibri"/>
                <a:cs typeface="Times New Roman"/>
              </a:rPr>
              <a:t> Инесса </a:t>
            </a:r>
            <a:r>
              <a:rPr lang="ru-RU" sz="3200" b="1" dirty="0" err="1">
                <a:solidFill>
                  <a:srgbClr val="FF0000"/>
                </a:solidFill>
                <a:ea typeface="Calibri"/>
                <a:cs typeface="Times New Roman"/>
              </a:rPr>
              <a:t>Ибрагимовна</a:t>
            </a:r>
            <a:r>
              <a:rPr lang="ru-RU" sz="3200" b="1" dirty="0">
                <a:solidFill>
                  <a:srgbClr val="FF0000"/>
                </a:solidFill>
                <a:ea typeface="Calibri"/>
                <a:cs typeface="Times New Roman"/>
              </a:rPr>
              <a:t>, стала участником Всероссийского форума Центров «Точка роста» в Москве.</a:t>
            </a:r>
            <a:br>
              <a:rPr lang="ru-RU" sz="3200" dirty="0">
                <a:ea typeface="Calibri"/>
                <a:cs typeface="Times New Roman"/>
              </a:rPr>
            </a:br>
            <a:endParaRPr lang="ru-RU" sz="3200" dirty="0"/>
          </a:p>
        </p:txBody>
      </p:sp>
      <p:pic>
        <p:nvPicPr>
          <p:cNvPr id="5122" name="Picture 2" descr="C:\Users\УЧИТЕЛЬ\Desktop\точка роста фото\IMG-20191106-WA001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132856"/>
            <a:ext cx="5952090" cy="33480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УЧИТЕЛЬ\Desktop\точка роста фото\IMG-20191106-WA007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5988" y="2708920"/>
            <a:ext cx="4535721" cy="340179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УЧИТЕЛЬ\Desktop\точка роста фото\tochka_rosta_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5884486"/>
            <a:ext cx="4699620" cy="618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63831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УЧИТЕЛЬ\Desktop\точка роста фото\IMG-20191107-WA030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098" y="260648"/>
            <a:ext cx="5550053" cy="640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УЧИТЕЛЬ\Desktop\точка роста фото\IMG-20191106-WA008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0393" y="2060848"/>
            <a:ext cx="3703571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C:\Users\УЧИТЕЛЬ\Desktop\точка роста фото\tochka_rosta_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2336" y="260648"/>
            <a:ext cx="4771628" cy="627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43524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УЧИТЕЛЬ\Desktop\точка роста фото\IMG-20191030-WA000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380" y="420471"/>
            <a:ext cx="4182611" cy="5576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УЧИТЕЛЬ\Desktop\точка роста фото\IMG-20191030-WA000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420471"/>
            <a:ext cx="4116749" cy="5488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2744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УЧИТЕЛЬ\Desktop\точка роста фото\IMG_20191105_12080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6308799" cy="4731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УЧИТЕЛЬ\Desktop\точка роста фото\tochka_rosta_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077072"/>
            <a:ext cx="5995764" cy="788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C:\Users\УЧИТЕЛЬ\Desktop\фото 2018-19\фото ноябрь\WhatsApp Images\Sent\IMG-20190924-WA007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7797" y="2924944"/>
            <a:ext cx="2059255" cy="3660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88737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УЧИТЕЛЬ\Desktop\точка роста фото\4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76198"/>
            <a:ext cx="4909220" cy="6545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C:\Users\УЧИТЕЛЬ\Desktop\точка роста фото\гшшш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8762" y="836712"/>
            <a:ext cx="3703086" cy="4937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912039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127</Words>
  <Application>Microsoft Office PowerPoint</Application>
  <PresentationFormat>Экран (4:3)</PresentationFormat>
  <Paragraphs>10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Arial</vt:lpstr>
      <vt:lpstr>Calibri</vt:lpstr>
      <vt:lpstr>Times New Roman</vt:lpstr>
      <vt:lpstr>Тема Office</vt:lpstr>
      <vt:lpstr>МБОУ «Сокуровская СОШ имени  Гавриила Романовича Державина» Лаишевского муниципального района РТ</vt:lpstr>
      <vt:lpstr>Открытие центра образования гуманитарного и цифрового профилей «Точка Роста»  24 сентября 2019 года</vt:lpstr>
      <vt:lpstr>Презентация PowerPoint</vt:lpstr>
      <vt:lpstr>Презентация PowerPoint</vt:lpstr>
      <vt:lpstr>Руководитель Центра «Точка роста»   Гибадулина Инесса Ибрагимовна, стала участником Всероссийского форума Центров «Точка роста» в Москве.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Участие в фотоконкурсе национальных проектов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Krokoz™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Художественная культура Древней Греции</dc:title>
  <dc:creator>1</dc:creator>
  <cp:lastModifiedBy>Ineca</cp:lastModifiedBy>
  <cp:revision>22</cp:revision>
  <dcterms:created xsi:type="dcterms:W3CDTF">2012-10-25T17:22:44Z</dcterms:created>
  <dcterms:modified xsi:type="dcterms:W3CDTF">2023-05-12T19:46:36Z</dcterms:modified>
</cp:coreProperties>
</file>